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76" r:id="rId4"/>
    <p:sldId id="277" r:id="rId5"/>
    <p:sldId id="278" r:id="rId6"/>
    <p:sldId id="279" r:id="rId7"/>
    <p:sldId id="262" r:id="rId8"/>
    <p:sldId id="275" r:id="rId9"/>
    <p:sldId id="265" r:id="rId10"/>
    <p:sldId id="280" r:id="rId11"/>
    <p:sldId id="268" r:id="rId12"/>
    <p:sldId id="272" r:id="rId13"/>
    <p:sldId id="273" r:id="rId14"/>
    <p:sldId id="274" r:id="rId15"/>
    <p:sldId id="25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2E5"/>
    <a:srgbClr val="3886CC"/>
    <a:srgbClr val="FFFFFF"/>
    <a:srgbClr val="76ABDC"/>
    <a:srgbClr val="5471A0"/>
    <a:srgbClr val="0F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6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45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116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53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47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29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21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2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9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EF3C1-DA83-4FD5-8E9A-70CA746F659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B6E6-14EB-4F37-B6DE-BE4D8313B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r="29034"/>
          <a:stretch/>
        </p:blipFill>
        <p:spPr>
          <a:xfrm>
            <a:off x="-1" y="0"/>
            <a:ext cx="10320868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68495" y="1257068"/>
            <a:ext cx="5383876" cy="1290465"/>
          </a:xfrm>
        </p:spPr>
        <p:txBody>
          <a:bodyPr>
            <a:norm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Under Weather</a:t>
            </a:r>
            <a:endParaRPr lang="ko-KR" altLang="en-US" sz="54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392448" y="6064683"/>
            <a:ext cx="5383876" cy="894917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 err="1" smtClean="0">
                <a:solidFill>
                  <a:srgbClr val="5471A0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호다닥</a:t>
            </a:r>
            <a:endParaRPr lang="en-US" altLang="ko-KR" sz="1800" dirty="0" smtClean="0">
              <a:solidFill>
                <a:srgbClr val="5471A0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  <a:p>
            <a:pPr algn="l"/>
            <a:r>
              <a:rPr lang="ko-KR" altLang="en-US" sz="1800" dirty="0" smtClean="0">
                <a:solidFill>
                  <a:srgbClr val="5471A0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김지환</a:t>
            </a:r>
            <a:r>
              <a:rPr lang="en-US" altLang="ko-KR" sz="1800" dirty="0" smtClean="0">
                <a:solidFill>
                  <a:srgbClr val="5471A0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, </a:t>
            </a:r>
            <a:r>
              <a:rPr lang="ko-KR" altLang="en-US" sz="1800" dirty="0" err="1" smtClean="0">
                <a:solidFill>
                  <a:srgbClr val="5471A0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차다운</a:t>
            </a:r>
            <a:endParaRPr lang="ko-KR" altLang="en-US" sz="1800" dirty="0">
              <a:solidFill>
                <a:srgbClr val="5471A0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2276" y="241793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606829" y="893619"/>
            <a:ext cx="2502131" cy="45719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5388" y="546854"/>
            <a:ext cx="399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signIn</a:t>
            </a:r>
            <a:r>
              <a:rPr lang="en-US" altLang="ko-KR" b="1" dirty="0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/</a:t>
            </a:r>
            <a:r>
              <a:rPr lang="en-US" altLang="ko-KR" b="1" dirty="0" err="1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signUp</a:t>
            </a:r>
            <a:r>
              <a:rPr lang="en-US" altLang="ko-KR" b="1" dirty="0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 </a:t>
            </a:r>
            <a:r>
              <a:rPr lang="ko-KR" altLang="en-US" b="1" dirty="0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기술 소개</a:t>
            </a:r>
            <a:endParaRPr lang="ko-KR" altLang="en-US" b="1" dirty="0">
              <a:latin typeface="Book Antiqua" panose="02040602050305030304" pitchFamily="18" charset="0"/>
              <a:ea typeface="서울한강 장체 M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7" r="13576"/>
          <a:stretch/>
        </p:blipFill>
        <p:spPr>
          <a:xfrm>
            <a:off x="947650" y="1586706"/>
            <a:ext cx="3133898" cy="4139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t="-201" r="16697" b="201"/>
          <a:stretch/>
        </p:blipFill>
        <p:spPr>
          <a:xfrm>
            <a:off x="4663440" y="1604356"/>
            <a:ext cx="3300153" cy="41397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" t="1973" r="321" b="6634"/>
          <a:stretch/>
        </p:blipFill>
        <p:spPr>
          <a:xfrm>
            <a:off x="8406112" y="1604356"/>
            <a:ext cx="2591351" cy="41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5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7818" y="191193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6829" y="939338"/>
            <a:ext cx="3167149" cy="45719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5388" y="546854"/>
            <a:ext cx="399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Under Weather – </a:t>
            </a:r>
            <a:r>
              <a:rPr lang="en-US" altLang="ko-KR" b="1" dirty="0" err="1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VideoDetail</a:t>
            </a:r>
            <a:endParaRPr lang="ko-KR" altLang="en-US" b="1" dirty="0">
              <a:latin typeface="Book Antiqua" panose="02040602050305030304" pitchFamily="18" charset="0"/>
              <a:ea typeface="서울한강 장체 M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4684" y="5744095"/>
            <a:ext cx="1820486" cy="440574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로그인 화면</a:t>
            </a:r>
            <a:endParaRPr lang="ko-KR" altLang="en-US" sz="1600" dirty="0"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16240" y="5744095"/>
            <a:ext cx="1820486" cy="440574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회원가입 화면</a:t>
            </a:r>
            <a:endParaRPr lang="ko-KR" altLang="en-US" sz="1600" dirty="0"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71847"/>
            <a:ext cx="10058400" cy="49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7818" y="191193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6829" y="939338"/>
            <a:ext cx="3275215" cy="45719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5388" y="546854"/>
            <a:ext cx="399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Book Antiqua" panose="02040602050305030304" pitchFamily="18" charset="0"/>
              </a:rPr>
              <a:t>Under Weather – </a:t>
            </a:r>
            <a:r>
              <a:rPr lang="en-US" altLang="ko-KR" b="1" dirty="0" err="1" smtClean="0">
                <a:latin typeface="Book Antiqua" panose="02040602050305030304" pitchFamily="18" charset="0"/>
              </a:rPr>
              <a:t>ReviewCreate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4684" y="5744095"/>
            <a:ext cx="1820486" cy="440574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로그인 화면</a:t>
            </a:r>
            <a:endParaRPr lang="ko-KR" altLang="en-US" sz="1600" dirty="0"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16240" y="5744095"/>
            <a:ext cx="1820486" cy="440574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회원가입 화면</a:t>
            </a:r>
            <a:endParaRPr lang="ko-KR" altLang="en-US" sz="1600" dirty="0"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87964"/>
            <a:ext cx="10058400" cy="50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7818" y="191193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6829" y="939338"/>
            <a:ext cx="3275215" cy="45719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5388" y="546854"/>
            <a:ext cx="399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Book Antiqua" panose="02040602050305030304" pitchFamily="18" charset="0"/>
              </a:rPr>
              <a:t>Under Weather – </a:t>
            </a:r>
            <a:r>
              <a:rPr lang="en-US" altLang="ko-KR" b="1" dirty="0" err="1" smtClean="0">
                <a:latin typeface="Book Antiqua" panose="02040602050305030304" pitchFamily="18" charset="0"/>
              </a:rPr>
              <a:t>ReviewDetail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4684" y="5744095"/>
            <a:ext cx="1820486" cy="440574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로그인 화면</a:t>
            </a:r>
            <a:endParaRPr lang="ko-KR" altLang="en-US" sz="1600" dirty="0"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16240" y="5744095"/>
            <a:ext cx="1820486" cy="440574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회원가입 화면</a:t>
            </a:r>
            <a:endParaRPr lang="ko-KR" altLang="en-US" sz="1600" dirty="0"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7781"/>
            <a:ext cx="10058400" cy="50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7818" y="191193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6829" y="939338"/>
            <a:ext cx="3358341" cy="45719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5388" y="546854"/>
            <a:ext cx="399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Under Weather – </a:t>
            </a:r>
            <a:r>
              <a:rPr lang="en-US" altLang="ko-KR" b="1" dirty="0" err="1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ReviewUpdate</a:t>
            </a:r>
            <a:endParaRPr lang="ko-KR" altLang="en-US" b="1" dirty="0">
              <a:latin typeface="Book Antiqua" panose="02040602050305030304" pitchFamily="18" charset="0"/>
              <a:ea typeface="서울한강 장체 M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4684" y="5744095"/>
            <a:ext cx="1820486" cy="440574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로그인 화면</a:t>
            </a:r>
            <a:endParaRPr lang="ko-KR" altLang="en-US" sz="1600" dirty="0"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16240" y="5744095"/>
            <a:ext cx="1820486" cy="440574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회원가입 화면</a:t>
            </a:r>
            <a:endParaRPr lang="ko-KR" altLang="en-US" sz="1600" dirty="0"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89923"/>
            <a:ext cx="10058400" cy="505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266507" y="1631373"/>
            <a:ext cx="3658986" cy="3595254"/>
          </a:xfrm>
          <a:prstGeom prst="ellipse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smtClean="0"/>
              <a:t>끝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77788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0" y="2967335"/>
            <a:ext cx="3241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42765" y="5080099"/>
            <a:ext cx="3948688" cy="548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9BC2E5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서비스 시연</a:t>
            </a:r>
            <a:endParaRPr lang="ko-KR" altLang="en-US" sz="2000" b="1" dirty="0">
              <a:solidFill>
                <a:srgbClr val="9BC2E5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42765" y="2778644"/>
            <a:ext cx="3948688" cy="548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9BC2E5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사용 서비스 아키텍처</a:t>
            </a:r>
            <a:endParaRPr lang="en-US" altLang="ko-KR" sz="2000" b="1" dirty="0">
              <a:solidFill>
                <a:srgbClr val="9BC2E5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42765" y="1244342"/>
            <a:ext cx="3948688" cy="548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9BC2E5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팀원 소개</a:t>
            </a:r>
            <a:endParaRPr lang="en-US" altLang="ko-KR" sz="2000" b="1" dirty="0">
              <a:solidFill>
                <a:srgbClr val="9BC2E5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342765" y="2011493"/>
            <a:ext cx="3948688" cy="548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9BC2E5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서비스 소개</a:t>
            </a:r>
            <a:endParaRPr lang="en-US" altLang="ko-KR" sz="2000" b="1" dirty="0">
              <a:solidFill>
                <a:srgbClr val="9BC2E5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342765" y="3545795"/>
            <a:ext cx="3948688" cy="548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9BC2E5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프로젝트 진행 과정</a:t>
            </a:r>
            <a:endParaRPr lang="en-US" altLang="ko-KR" sz="2000" b="1" dirty="0">
              <a:solidFill>
                <a:srgbClr val="9BC2E5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342765" y="4312946"/>
            <a:ext cx="3948688" cy="5486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9BC2E5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서비스 화면</a:t>
            </a:r>
            <a:endParaRPr lang="en-US" altLang="ko-KR" sz="2000" b="1" dirty="0">
              <a:solidFill>
                <a:srgbClr val="9BC2E5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342765" y="1277979"/>
            <a:ext cx="512762" cy="465578"/>
          </a:xfrm>
          <a:prstGeom prst="round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1</a:t>
            </a:r>
            <a:endParaRPr lang="en-US" altLang="ko-KR" sz="2000" b="1" dirty="0">
              <a:solidFill>
                <a:schemeClr val="bg1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342765" y="2046709"/>
            <a:ext cx="512762" cy="465578"/>
          </a:xfrm>
          <a:prstGeom prst="round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2</a:t>
            </a:r>
            <a:endParaRPr lang="en-US" altLang="ko-KR" sz="2000" b="1" dirty="0">
              <a:solidFill>
                <a:schemeClr val="bg1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342765" y="2815439"/>
            <a:ext cx="512762" cy="465578"/>
          </a:xfrm>
          <a:prstGeom prst="round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3</a:t>
            </a:r>
            <a:endParaRPr lang="en-US" altLang="ko-KR" sz="2000" b="1" dirty="0">
              <a:solidFill>
                <a:schemeClr val="bg1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342765" y="3584169"/>
            <a:ext cx="512762" cy="465578"/>
          </a:xfrm>
          <a:prstGeom prst="round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4</a:t>
            </a:r>
            <a:endParaRPr lang="en-US" altLang="ko-KR" sz="2000" b="1" dirty="0">
              <a:solidFill>
                <a:schemeClr val="bg1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42765" y="4352899"/>
            <a:ext cx="512762" cy="465578"/>
          </a:xfrm>
          <a:prstGeom prst="round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5</a:t>
            </a:r>
            <a:endParaRPr lang="en-US" altLang="ko-KR" sz="2000" b="1" dirty="0">
              <a:solidFill>
                <a:schemeClr val="bg1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342765" y="5121630"/>
            <a:ext cx="512762" cy="465578"/>
          </a:xfrm>
          <a:prstGeom prst="round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6</a:t>
            </a:r>
            <a:endParaRPr lang="en-US" altLang="ko-KR" sz="2000" b="1" dirty="0">
              <a:solidFill>
                <a:schemeClr val="bg1"/>
              </a:solidFill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1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2276" y="199505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6829" y="939338"/>
            <a:ext cx="1388226" cy="45719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9955" y="534968"/>
            <a:ext cx="276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팀원 소개</a:t>
            </a:r>
            <a:endParaRPr lang="ko-KR" altLang="en-US" sz="20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458094" y="1812175"/>
            <a:ext cx="1870364" cy="3433156"/>
          </a:xfrm>
          <a:prstGeom prst="roundRect">
            <a:avLst/>
          </a:prstGeom>
          <a:solidFill>
            <a:srgbClr val="5471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857104" y="1932708"/>
            <a:ext cx="1072344" cy="10640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794760" y="3172199"/>
            <a:ext cx="1197032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16036" y="3367548"/>
            <a:ext cx="171242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차다운</a:t>
            </a:r>
            <a:endParaRPr lang="en-US" altLang="ko-KR" sz="2000" dirty="0" smtClean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- </a:t>
            </a:r>
            <a:r>
              <a:rPr lang="en-US" altLang="ko-KR" sz="1400" dirty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Base </a:t>
            </a:r>
            <a:r>
              <a:rPr lang="en-US" altLang="ko-KR" sz="1400" dirty="0" err="1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BackEnd</a:t>
            </a:r>
            <a:endParaRPr lang="en-US" altLang="ko-KR" sz="1400" dirty="0" smtClean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Main CSS</a:t>
            </a:r>
          </a:p>
          <a:p>
            <a:pPr marL="171450" indent="-171450"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Idea </a:t>
            </a:r>
            <a:r>
              <a:rPr lang="en-US" altLang="ko-KR" sz="1400" dirty="0" err="1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Creater</a:t>
            </a:r>
            <a:endParaRPr lang="en-US" altLang="ko-KR" sz="1400" dirty="0" smtClean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171450" indent="-171450">
              <a:buFontTx/>
              <a:buChar char="-"/>
            </a:pPr>
            <a:endParaRPr lang="ko-KR" altLang="en-US" sz="1200" dirty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982" y="2267082"/>
            <a:ext cx="862587" cy="395282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475614" y="1812175"/>
            <a:ext cx="1870364" cy="3433156"/>
          </a:xfrm>
          <a:prstGeom prst="round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874624" y="1932708"/>
            <a:ext cx="1072344" cy="10640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6812280" y="3172199"/>
            <a:ext cx="1197032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354" y="2313526"/>
            <a:ext cx="962884" cy="3023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83681" y="3340806"/>
            <a:ext cx="183711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김지환</a:t>
            </a:r>
            <a:endParaRPr lang="en-US" altLang="ko-KR" sz="2000" dirty="0" smtClean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-  Functions </a:t>
            </a:r>
            <a:r>
              <a:rPr lang="en-US" altLang="ko-KR" sz="1400" dirty="0" err="1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BackEnd</a:t>
            </a:r>
            <a:endParaRPr lang="en-US" altLang="ko-KR" sz="1400" dirty="0" smtClean="0">
              <a:solidFill>
                <a:schemeClr val="bg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CSS Follower</a:t>
            </a:r>
          </a:p>
          <a:p>
            <a:pPr marL="171450" indent="-171450"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Director</a:t>
            </a:r>
          </a:p>
          <a:p>
            <a:pPr marL="171450" indent="-171450">
              <a:buFontTx/>
              <a:buChar char="-"/>
            </a:pP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7818" y="191193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507077" y="939338"/>
            <a:ext cx="3316778" cy="4572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9955" y="534968"/>
            <a:ext cx="30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Book Antiqua" panose="02040602050305030304" pitchFamily="18" charset="0"/>
              </a:rPr>
              <a:t>UnderWeather</a:t>
            </a:r>
            <a:r>
              <a:rPr lang="en-US" altLang="ko-KR" dirty="0" smtClean="0"/>
              <a:t> </a:t>
            </a:r>
            <a:r>
              <a:rPr lang="ko-KR" altLang="en-US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서비스 소개</a:t>
            </a:r>
            <a:endParaRPr lang="ko-KR" altLang="en-US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8" y="2759132"/>
            <a:ext cx="2948247" cy="2948247"/>
          </a:xfrm>
          <a:prstGeom prst="rect">
            <a:avLst/>
          </a:prstGeom>
        </p:spPr>
      </p:pic>
      <p:sp>
        <p:nvSpPr>
          <p:cNvPr id="5" name="구름 모양 설명선 4"/>
          <p:cNvSpPr/>
          <p:nvPr/>
        </p:nvSpPr>
        <p:spPr>
          <a:xfrm>
            <a:off x="2726576" y="1559183"/>
            <a:ext cx="2285998" cy="1041460"/>
          </a:xfrm>
          <a:prstGeom prst="cloudCallout">
            <a:avLst/>
          </a:prstGeom>
          <a:solidFill>
            <a:srgbClr val="62A4F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날도 좋은데 </a:t>
            </a:r>
            <a:endParaRPr lang="en-US" altLang="ko-KR" dirty="0" smtClean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ctr"/>
            <a:r>
              <a:rPr lang="ko-KR" altLang="en-US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무슨 </a:t>
            </a:r>
            <a:r>
              <a:rPr lang="ko-KR" altLang="en-US" dirty="0" err="1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플리</a:t>
            </a:r>
            <a:r>
              <a:rPr lang="ko-KR" altLang="en-US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듣지</a:t>
            </a:r>
            <a:r>
              <a:rPr lang="en-US" altLang="ko-KR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?</a:t>
            </a:r>
            <a:endParaRPr lang="ko-KR" altLang="en-US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6000" y="1102349"/>
            <a:ext cx="4904509" cy="17969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b="1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상황분석</a:t>
            </a:r>
            <a:endParaRPr lang="en-US" altLang="ko-KR" b="1" dirty="0" smtClean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기존 음악 알고리즘으로는 플레이리스트를 찾아내기 어려움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조회수</a:t>
            </a:r>
            <a:r>
              <a:rPr lang="en-US" altLang="ko-KR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</a:t>
            </a:r>
            <a:r>
              <a:rPr lang="ko-KR" altLang="en-US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댓글만으로는 자신의 취향인 플레이리스트인지 알기 어려움</a:t>
            </a:r>
            <a:endParaRPr lang="en-US" altLang="ko-KR" sz="1600" dirty="0" smtClean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현재의 날씨에 어울리는 음악을 </a:t>
            </a:r>
            <a:r>
              <a:rPr lang="ko-KR" altLang="en-US" sz="1600" dirty="0" err="1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듣고싶음</a:t>
            </a:r>
            <a:r>
              <a:rPr lang="en-US" altLang="ko-KR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en-US" altLang="ko-KR" sz="1600" dirty="0" smtClean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00" y="3220653"/>
            <a:ext cx="4904509" cy="16417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b="1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서비스 구현</a:t>
            </a:r>
            <a:endParaRPr lang="en-US" altLang="ko-KR" b="1" dirty="0" smtClean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유튜브 </a:t>
            </a:r>
            <a:r>
              <a:rPr lang="en-US" altLang="ko-KR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API </a:t>
            </a:r>
            <a:r>
              <a:rPr lang="ko-KR" altLang="en-US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이용하여 플레이리스트 추출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현재 날씨 </a:t>
            </a:r>
            <a:r>
              <a:rPr lang="en-US" altLang="ko-KR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API </a:t>
            </a:r>
            <a:r>
              <a:rPr lang="ko-KR" altLang="en-US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이용하여 </a:t>
            </a:r>
            <a:r>
              <a:rPr lang="ko-KR" altLang="en-US" sz="1600" dirty="0" err="1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플리</a:t>
            </a:r>
            <a:r>
              <a:rPr lang="ko-KR" altLang="en-US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추천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플레이리스트 별 리뷰를 통해 공감대 형성</a:t>
            </a:r>
            <a:endParaRPr lang="ko-KR" altLang="en-US" sz="16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96000" y="5183788"/>
            <a:ext cx="4904509" cy="937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b="1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컨셉 도출</a:t>
            </a:r>
            <a:endParaRPr lang="en-US" altLang="ko-KR" b="1" dirty="0" smtClean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플레이리스트 리뷰 및 현재 날씨에 대한 플레이리스트 추천</a:t>
            </a:r>
            <a:endParaRPr lang="ko-KR" altLang="en-US" sz="1600" dirty="0" smtClean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05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7818" y="191193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606829" y="893619"/>
            <a:ext cx="2286000" cy="45719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9955" y="534968"/>
            <a:ext cx="276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사용 서비스 </a:t>
            </a:r>
            <a:r>
              <a:rPr lang="ko-KR" altLang="en-US" sz="2000" dirty="0" err="1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아키텍쳐</a:t>
            </a:r>
            <a:endParaRPr lang="ko-KR" altLang="en-US" sz="20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6" name="Picture 6" descr="Spring Boot] 스프링 입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17" y="3358385"/>
            <a:ext cx="2254517" cy="82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호스팅된 MySQL - Amazon RDS for MySQL - A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1" y="2940509"/>
            <a:ext cx="1413352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Install Spring Tool Suite on Eclipse - bgasparott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078" y="1986099"/>
            <a:ext cx="2449397" cy="128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Vue.js 기본 사용법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31" y="3132715"/>
            <a:ext cx="2286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C# protecting Swagger endpoints | Dev Geniu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0" t="38942" r="23131" b="37151"/>
          <a:stretch/>
        </p:blipFill>
        <p:spPr bwMode="auto">
          <a:xfrm>
            <a:off x="3727767" y="4504315"/>
            <a:ext cx="2230016" cy="63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0" descr="유튜브 로고 다운로드 : 네이버 블로그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081" y="4500097"/>
            <a:ext cx="1516921" cy="94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2" descr="공공데이터포털 (@koreadataportal) / X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770" y="4658580"/>
            <a:ext cx="596430" cy="59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6" descr="Lucidch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63" y="4056544"/>
            <a:ext cx="1101588" cy="61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2" descr="Free Notion Logo Icon - Download in Flat Styl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04" y="3113207"/>
            <a:ext cx="580235" cy="58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4" descr="What is GitHub? — Pythia Foundation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505" y="2338767"/>
            <a:ext cx="1140127" cy="64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6" descr="Secure Code Warrior 파트너 | 깃랩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681" y="2224467"/>
            <a:ext cx="980408" cy="8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9396844" y="2177091"/>
            <a:ext cx="2247900" cy="1627938"/>
          </a:xfrm>
          <a:prstGeom prst="round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67835" y="3044333"/>
            <a:ext cx="2247900" cy="1627938"/>
          </a:xfrm>
          <a:prstGeom prst="round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387185" y="4149411"/>
            <a:ext cx="2247900" cy="1627938"/>
          </a:xfrm>
          <a:prstGeom prst="round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0294" y="1986100"/>
            <a:ext cx="3521188" cy="3457904"/>
          </a:xfrm>
          <a:prstGeom prst="round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90969" y="2787596"/>
            <a:ext cx="2247900" cy="2150907"/>
          </a:xfrm>
          <a:prstGeom prst="round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616019" y="2722488"/>
            <a:ext cx="96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Front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25235" y="1857434"/>
            <a:ext cx="1191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5">
                    <a:lumMod val="75000"/>
                  </a:schemeClr>
                </a:solidFill>
              </a:rPr>
              <a:t>협업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Tools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01522" y="3866241"/>
            <a:ext cx="141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Data </a:t>
            </a:r>
            <a:r>
              <a:rPr lang="en-US" altLang="ko-KR" sz="1400" dirty="0" err="1" smtClean="0">
                <a:solidFill>
                  <a:schemeClr val="accent5">
                    <a:lumMod val="75000"/>
                  </a:schemeClr>
                </a:solidFill>
              </a:rPr>
              <a:t>Api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61271" y="1637504"/>
            <a:ext cx="96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Back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1753" y="2351651"/>
            <a:ext cx="96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</a:rPr>
              <a:t>DB</a:t>
            </a:r>
            <a:endParaRPr lang="ko-KR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9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7818" y="191193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6829" y="939338"/>
            <a:ext cx="1388226" cy="45719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9955" y="534968"/>
            <a:ext cx="2768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진행 과정</a:t>
            </a:r>
            <a:endParaRPr lang="ko-KR" altLang="en-US" sz="20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9231974" y="1327607"/>
            <a:ext cx="2123354" cy="4899267"/>
            <a:chOff x="9401896" y="1565200"/>
            <a:chExt cx="2123354" cy="472198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3068" y="1565200"/>
              <a:ext cx="1281009" cy="946105"/>
            </a:xfrm>
            <a:prstGeom prst="rect">
              <a:avLst/>
            </a:prstGeom>
            <a:ln w="12700">
              <a:solidFill>
                <a:srgbClr val="9BC2E5"/>
              </a:solidFill>
            </a:ln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1896" y="2618447"/>
              <a:ext cx="2123354" cy="3668742"/>
            </a:xfrm>
            <a:prstGeom prst="rect">
              <a:avLst/>
            </a:prstGeom>
            <a:ln w="12700">
              <a:solidFill>
                <a:srgbClr val="9BC2E5"/>
              </a:solidFill>
            </a:ln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312" y="1327606"/>
            <a:ext cx="3153755" cy="4899267"/>
          </a:xfrm>
          <a:prstGeom prst="rect">
            <a:avLst/>
          </a:prstGeom>
          <a:ln w="12700">
            <a:solidFill>
              <a:srgbClr val="9BC2E5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29" y="1327607"/>
            <a:ext cx="4319577" cy="4899267"/>
          </a:xfrm>
          <a:prstGeom prst="rect">
            <a:avLst/>
          </a:prstGeom>
          <a:ln w="12700">
            <a:solidFill>
              <a:srgbClr val="9BC2E5"/>
            </a:solidFill>
          </a:ln>
        </p:spPr>
      </p:pic>
    </p:spTree>
    <p:extLst>
      <p:ext uri="{BB962C8B-B14F-4D97-AF65-F5344CB8AC3E}">
        <p14:creationId xmlns:p14="http://schemas.microsoft.com/office/powerpoint/2010/main" val="15156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7818" y="191193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6829" y="939338"/>
            <a:ext cx="2818015" cy="45719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9956" y="534968"/>
            <a:ext cx="273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Under Weather - MAIN</a:t>
            </a:r>
            <a:endParaRPr lang="ko-KR" altLang="en-US" dirty="0">
              <a:latin typeface="Book Antiqua" panose="02040602050305030304" pitchFamily="18" charset="0"/>
              <a:ea typeface="서울한강 장체 M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3855644"/>
            <a:ext cx="5114850" cy="25654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04" y="1172716"/>
            <a:ext cx="5076786" cy="254896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78" y="3855644"/>
            <a:ext cx="5120168" cy="25654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1" y="1172716"/>
            <a:ext cx="5093461" cy="25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7818" y="191193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6829" y="939338"/>
            <a:ext cx="2818015" cy="45719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9956" y="534968"/>
            <a:ext cx="354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MAIN</a:t>
            </a:r>
            <a:r>
              <a:rPr lang="en-US" altLang="ko-KR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- </a:t>
            </a:r>
            <a:r>
              <a:rPr lang="ko-KR" altLang="en-US" dirty="0" smtClean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기술 소개</a:t>
            </a:r>
            <a:endParaRPr lang="ko-KR" altLang="en-US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05664"/>
            <a:ext cx="10058400" cy="5023911"/>
          </a:xfrm>
          <a:prstGeom prst="rect">
            <a:avLst/>
          </a:prstGeom>
        </p:spPr>
      </p:pic>
      <p:sp>
        <p:nvSpPr>
          <p:cNvPr id="3" name="타원형 설명선 2"/>
          <p:cNvSpPr/>
          <p:nvPr/>
        </p:nvSpPr>
        <p:spPr>
          <a:xfrm>
            <a:off x="6309358" y="3346165"/>
            <a:ext cx="1263536" cy="943204"/>
          </a:xfrm>
          <a:prstGeom prst="wedgeEllipseCallout">
            <a:avLst>
              <a:gd name="adj1" fmla="val -41439"/>
              <a:gd name="adj2" fmla="val 4705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‘</a:t>
            </a:r>
            <a:r>
              <a:rPr lang="ko-KR" altLang="en-US" sz="105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날씨</a:t>
            </a:r>
            <a:r>
              <a:rPr lang="en-US" altLang="ko-KR" sz="105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’</a:t>
            </a:r>
            <a:r>
              <a:rPr lang="ko-KR" altLang="en-US" sz="105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에 따른 </a:t>
            </a:r>
            <a:r>
              <a:rPr lang="ko-KR" altLang="en-US" sz="1050" dirty="0" err="1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플리</a:t>
            </a:r>
            <a:r>
              <a:rPr lang="ko-KR" altLang="en-US" sz="105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추천 표시</a:t>
            </a:r>
            <a:r>
              <a:rPr lang="en-US" altLang="ko-KR" sz="105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/>
            </a:r>
            <a:br>
              <a:rPr lang="en-US" altLang="ko-KR" sz="105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</a:br>
            <a:r>
              <a:rPr lang="ko-KR" altLang="en-US" sz="105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💙</a:t>
            </a:r>
            <a:endParaRPr lang="ko-KR" altLang="en-US" sz="1050" dirty="0">
              <a:solidFill>
                <a:schemeClr val="tx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5" name="타원형 설명선 4"/>
          <p:cNvSpPr/>
          <p:nvPr/>
        </p:nvSpPr>
        <p:spPr>
          <a:xfrm>
            <a:off x="1620982" y="2676698"/>
            <a:ext cx="1263534" cy="1060164"/>
          </a:xfrm>
          <a:prstGeom prst="wedgeEllipseCallout">
            <a:avLst>
              <a:gd name="adj1" fmla="val 55833"/>
              <a:gd name="adj2" fmla="val 3006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플리</a:t>
            </a:r>
            <a:r>
              <a:rPr lang="ko-KR" altLang="en-US" sz="110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endParaRPr lang="en-US" altLang="ko-KR" sz="1100" dirty="0" smtClean="0">
              <a:solidFill>
                <a:schemeClr val="tx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사이즈별</a:t>
            </a:r>
            <a:r>
              <a:rPr lang="ko-KR" altLang="en-US" sz="110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endParaRPr lang="en-US" altLang="ko-KR" sz="1100" dirty="0" smtClean="0">
              <a:solidFill>
                <a:schemeClr val="tx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유동적 </a:t>
            </a:r>
            <a:endParaRPr lang="en-US" altLang="ko-KR" sz="1100" dirty="0" smtClean="0">
              <a:solidFill>
                <a:schemeClr val="tx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캐러셀</a:t>
            </a:r>
            <a:r>
              <a:rPr lang="en-US" altLang="ko-KR" sz="110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</a:br>
            <a:r>
              <a:rPr lang="ko-KR" altLang="en-US" sz="1100" dirty="0" smtClean="0">
                <a:solidFill>
                  <a:schemeClr val="tx1"/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💙 </a:t>
            </a:r>
            <a:endParaRPr lang="ko-KR" altLang="en-US" sz="1100" dirty="0">
              <a:solidFill>
                <a:schemeClr val="tx1"/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5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7818" y="191193"/>
            <a:ext cx="11787447" cy="645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6829" y="939338"/>
            <a:ext cx="3358341" cy="45719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5388" y="546854"/>
            <a:ext cx="399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Under Weather – </a:t>
            </a:r>
            <a:r>
              <a:rPr lang="en-US" altLang="ko-KR" b="1" dirty="0" err="1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signIn</a:t>
            </a:r>
            <a:r>
              <a:rPr lang="en-US" altLang="ko-KR" b="1" dirty="0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/</a:t>
            </a:r>
            <a:r>
              <a:rPr lang="en-US" altLang="ko-KR" b="1" dirty="0" err="1" smtClean="0">
                <a:latin typeface="Book Antiqua" panose="02040602050305030304" pitchFamily="18" charset="0"/>
                <a:ea typeface="서울한강 장체 M" panose="02020503020101020101" pitchFamily="18" charset="-127"/>
              </a:rPr>
              <a:t>signUp</a:t>
            </a:r>
            <a:endParaRPr lang="ko-KR" altLang="en-US" b="1" dirty="0">
              <a:latin typeface="Book Antiqua" panose="02040602050305030304" pitchFamily="18" charset="0"/>
              <a:ea typeface="서울한강 장체 M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3" r="30283"/>
          <a:stretch/>
        </p:blipFill>
        <p:spPr>
          <a:xfrm>
            <a:off x="1686098" y="1471691"/>
            <a:ext cx="2917767" cy="37318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4" r="34738" b="9101"/>
          <a:stretch/>
        </p:blipFill>
        <p:spPr>
          <a:xfrm>
            <a:off x="7342909" y="939338"/>
            <a:ext cx="3167149" cy="45953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144684" y="5744095"/>
            <a:ext cx="1820486" cy="440574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로그인 화면</a:t>
            </a:r>
            <a:endParaRPr lang="ko-KR" altLang="en-US" sz="1600" dirty="0"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16240" y="5744095"/>
            <a:ext cx="1820486" cy="440574"/>
          </a:xfrm>
          <a:prstGeom prst="rect">
            <a:avLst/>
          </a:prstGeom>
          <a:solidFill>
            <a:srgbClr val="9B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회원가입 화면</a:t>
            </a:r>
            <a:endParaRPr lang="ko-KR" altLang="en-US" sz="1600" dirty="0">
              <a:latin typeface="서울한강 장체 BL" panose="02020503020101020101" pitchFamily="18" charset="-127"/>
              <a:ea typeface="서울한강 장체 B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0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179</Words>
  <Application>Microsoft Office PowerPoint</Application>
  <PresentationFormat>와이드스크린</PresentationFormat>
  <Paragraphs>71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서울한강 장체 BL</vt:lpstr>
      <vt:lpstr>서울한강 장체 M</vt:lpstr>
      <vt:lpstr>Arial</vt:lpstr>
      <vt:lpstr>Book Antiqua</vt:lpstr>
      <vt:lpstr>Office 테마</vt:lpstr>
      <vt:lpstr>Under Weather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14</cp:revision>
  <dcterms:created xsi:type="dcterms:W3CDTF">2023-11-24T00:21:39Z</dcterms:created>
  <dcterms:modified xsi:type="dcterms:W3CDTF">2023-11-24T03:19:00Z</dcterms:modified>
</cp:coreProperties>
</file>